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8" r:id="rId4"/>
    <p:sldId id="261" r:id="rId5"/>
    <p:sldId id="263" r:id="rId6"/>
    <p:sldId id="269" r:id="rId7"/>
    <p:sldId id="27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97" autoAdjust="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4F680-D4E9-4914-8E48-9B79E4D30377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75DD9-53EC-4548-BF1A-358F89358B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5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75DD9-53EC-4548-BF1A-358F89358BC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4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DF01E-3302-4C66-B0BB-BD23DB87B95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61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75DD9-53EC-4548-BF1A-358F89358B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5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mashrafulict38@g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5"/>
            <a:ext cx="9144000" cy="68640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05000" y="2036124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1524000" y="4628866"/>
            <a:ext cx="6477000" cy="2209800"/>
          </a:xfrm>
          <a:prstGeom prst="wave">
            <a:avLst>
              <a:gd name="adj1" fmla="val 12500"/>
              <a:gd name="adj2" fmla="val 16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4800"/>
            <a:ext cx="7620000" cy="428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177314" y="2073276"/>
            <a:ext cx="4116388" cy="517524"/>
          </a:xfr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আশরাফুল</a:t>
            </a:r>
            <a:r>
              <a:rPr lang="en-US" sz="1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আলম</a:t>
            </a:r>
            <a:endParaRPr lang="en-US" sz="1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6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7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      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334346" y="1417638"/>
            <a:ext cx="4809653" cy="2362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 শ্রেণীঃ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8</a:t>
            </a: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bn-BD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  বিষয়ঃ বাংলা</a:t>
            </a:r>
            <a:endParaRPr lang="en-U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  বিশেষ পাঠঃ আমাদের লোকশিল্প</a:t>
            </a:r>
          </a:p>
          <a:p>
            <a:pPr>
              <a:buNone/>
            </a:pP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  সময়ঃ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মিনিট   </a:t>
            </a:r>
          </a:p>
          <a:p>
            <a:pPr>
              <a:buNone/>
            </a:pP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  তারিখঃ ২২/১১/২০১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৫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10403" y="1417638"/>
            <a:ext cx="4083299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দক্ষিন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বালাপাড়া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ফাজিল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199" y="0"/>
            <a:ext cx="1237397" cy="13062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7314" y="2815795"/>
            <a:ext cx="4083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সহকারি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শিক্ষক</a:t>
            </a:r>
            <a:r>
              <a:rPr lang="en-US" sz="4000" dirty="0" smtClean="0"/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(I.C.T)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5602" y="3693812"/>
            <a:ext cx="4083299" cy="15081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amashrafulict38@gmail.com</a:t>
            </a:r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 no: 01710141329,01751466764</a:t>
            </a:r>
          </a:p>
          <a:p>
            <a:endParaRPr lang="en-US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মহিষখোচা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আদিতমারী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989906" y="3617612"/>
            <a:ext cx="0" cy="1524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p" animBg="1"/>
      <p:bldP spid="10" grpId="0" uiExpand="1" build="p" animBg="1"/>
      <p:bldP spid="2" grpId="0" animBg="1"/>
      <p:bldP spid="9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-03-shariatp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"/>
            <a:ext cx="3505200" cy="2743200"/>
          </a:xfrm>
          <a:prstGeom prst="rect">
            <a:avLst/>
          </a:prstGeom>
        </p:spPr>
      </p:pic>
      <p:pic>
        <p:nvPicPr>
          <p:cNvPr id="1026" name="Picture 2" descr="C:\Documents and Settings\Administrator\My Documents\Downloads\ataur-16\handicraf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0"/>
            <a:ext cx="4419600" cy="304800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My Documents\Downloads\ataur-16\gujarat-handicraft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048000"/>
            <a:ext cx="4419600" cy="3200400"/>
          </a:xfrm>
          <a:prstGeom prst="rect">
            <a:avLst/>
          </a:prstGeom>
          <a:noFill/>
        </p:spPr>
      </p:pic>
      <p:pic>
        <p:nvPicPr>
          <p:cNvPr id="4" name="Picture 2" descr="C:\Documents and Settings\Administrator\My Documents\Downloads\ataur-16\250px-Iranian_Handicraf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895600"/>
            <a:ext cx="35814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 ঘোষ</a:t>
            </a:r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2133600"/>
            <a:ext cx="9144000" cy="1447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bn-BD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আমাদের লোক শিল্প</a:t>
            </a:r>
            <a:endParaRPr lang="en-US" sz="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                                                                           কামরুল হাসান </a:t>
            </a:r>
          </a:p>
          <a:p>
            <a:pPr>
              <a:buNone/>
            </a:pP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52400" y="0"/>
            <a:ext cx="9296400" cy="1600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-152400" y="1600200"/>
            <a:ext cx="9448800" cy="52578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কামরূল হাসানের সংক্ষিপ্ত পরিচয় দিতে পারবে ।</a:t>
            </a:r>
          </a:p>
          <a:p>
            <a:pPr>
              <a:buNone/>
            </a:pP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নিবিড়, রেওয়াজ, সংরক্ষণ, লুপ্ত প্রায় এর শব্দার্থ  বলতে পারবে।</a:t>
            </a:r>
          </a:p>
          <a:p>
            <a:pPr>
              <a:buNone/>
            </a:pP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আমাদের লোকশিল্প সংরক্ষনণের প্রয়োজনীয়তা বর্ণনা করতে পারবে। </a:t>
            </a:r>
          </a:p>
          <a:p>
            <a:pPr>
              <a:buNone/>
            </a:pPr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</a:t>
            </a:r>
          </a:p>
          <a:p>
            <a:endParaRPr lang="bn-BD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81534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            </a:t>
            </a:r>
            <a:r>
              <a:rPr lang="bn-BD" sz="4000" dirty="0" smtClean="0"/>
              <a:t>লেখক পরিচিতি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495800" y="1752600"/>
            <a:ext cx="484632" cy="480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1888" y="1721232"/>
            <a:ext cx="33528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জন্মঃ ১৯২১ সাল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0088" y="2742019"/>
            <a:ext cx="2514600" cy="28623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মৃত্যুঃ ১৯৮৮ সাল</a:t>
            </a:r>
            <a:endParaRPr lang="en-US" sz="6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Administrator\My Documents\Downloads\ataur-16\Book7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841500"/>
            <a:ext cx="4038600" cy="394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Downloads\ataur-16\DynPicWaterMark_ImageViewer.php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312420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My Documents\Downloads\ataur-16\handicraft-of-bulga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0"/>
            <a:ext cx="4495800" cy="3200399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My Documents\Downloads\ataur-16\handicraf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429000"/>
            <a:ext cx="63246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flipH="1">
            <a:off x="2819400" y="0"/>
            <a:ext cx="236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BD" sz="7200" b="1" u="sng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286000"/>
            <a:ext cx="8915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আমাদের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লোকশিল্প কী ?</a:t>
            </a:r>
          </a:p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নিত্য-প্রতিদিন,লোক শিল্প-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দেশের উৎপণ্ণ জিনিস        দিয়ে দেশের লোকের হাতে তৈরি শিল্প ।</a:t>
            </a:r>
          </a:p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আমাদের লোক শিল্পের কয়েকটি উদাহরণ দাও।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-3886200" y="-609600"/>
            <a:ext cx="3429000" cy="1219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572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057400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আমাদের লোক শিল্প কে রক্ষার জন্য যে সমস্ত পদক্ষেপ নেওয়া দরকার তা তুমি নিজের ভাষায় লিখ।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156</Words>
  <Application>Microsoft Office PowerPoint</Application>
  <PresentationFormat>On-screen Show (4:3)</PresentationFormat>
  <Paragraphs>42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NikoshBAN</vt:lpstr>
      <vt:lpstr>Times New Roman</vt:lpstr>
      <vt:lpstr>Vrinda</vt:lpstr>
      <vt:lpstr>Office Theme</vt:lpstr>
      <vt:lpstr>PowerPoint Presentation</vt:lpstr>
      <vt:lpstr>পরিচিতি </vt:lpstr>
      <vt:lpstr>PowerPoint Presentation</vt:lpstr>
      <vt:lpstr>পাঠ ঘোষনা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asraful</dc:creator>
  <cp:lastModifiedBy>asraful</cp:lastModifiedBy>
  <cp:revision>176</cp:revision>
  <dcterms:created xsi:type="dcterms:W3CDTF">2006-08-16T00:00:00Z</dcterms:created>
  <dcterms:modified xsi:type="dcterms:W3CDTF">2015-11-24T16:19:13Z</dcterms:modified>
</cp:coreProperties>
</file>