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259" r:id="rId3"/>
    <p:sldId id="268" r:id="rId4"/>
    <p:sldId id="261" r:id="rId5"/>
    <p:sldId id="263" r:id="rId6"/>
    <p:sldId id="269" r:id="rId7"/>
    <p:sldId id="270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FA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5897" autoAdjust="0"/>
  </p:normalViewPr>
  <p:slideViewPr>
    <p:cSldViewPr>
      <p:cViewPr varScale="1">
        <p:scale>
          <a:sx n="70" d="100"/>
          <a:sy n="70" d="100"/>
        </p:scale>
        <p:origin x="1386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14F680-D4E9-4914-8E48-9B79E4D30377}" type="datetimeFigureOut">
              <a:rPr lang="en-US" smtClean="0"/>
              <a:pPr/>
              <a:t>11/24/2015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775DD9-53EC-4548-BF1A-358F89358B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7521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775DD9-53EC-4548-BF1A-358F89358BC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9407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0DF01E-3302-4C66-B0BB-BD23DB87B95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2615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775DD9-53EC-4548-BF1A-358F89358BCE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5531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amashrafulict38@gmail.com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75"/>
            <a:ext cx="9144000" cy="6864096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1905000" y="2036124"/>
            <a:ext cx="4800600" cy="132343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bn-BD" sz="8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8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Wave 2"/>
          <p:cNvSpPr/>
          <p:nvPr/>
        </p:nvSpPr>
        <p:spPr>
          <a:xfrm>
            <a:off x="1524000" y="4628866"/>
            <a:ext cx="6477000" cy="2209800"/>
          </a:xfrm>
          <a:prstGeom prst="wave">
            <a:avLst>
              <a:gd name="adj1" fmla="val 12500"/>
              <a:gd name="adj2" fmla="val 164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8800" dirty="0" smtClean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304800"/>
            <a:ext cx="7620000" cy="42862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28600" y="0"/>
            <a:ext cx="8686800" cy="141763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bn-BD" sz="8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r>
              <a:rPr lang="bn-BD" sz="88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8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2"/>
          </p:nvPr>
        </p:nvSpPr>
        <p:spPr>
          <a:xfrm>
            <a:off x="177314" y="2073276"/>
            <a:ext cx="4116388" cy="517524"/>
          </a:xfrm>
          <a:solidFill>
            <a:schemeClr val="bg1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ctr">
              <a:buNone/>
            </a:pPr>
            <a:r>
              <a:rPr lang="en-US" sz="12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মোঃ</a:t>
            </a:r>
            <a:r>
              <a:rPr lang="en-US" sz="1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12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আশরাফুল</a:t>
            </a:r>
            <a:r>
              <a:rPr lang="en-US" sz="1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12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আলম</a:t>
            </a:r>
            <a:endParaRPr lang="en-US" sz="1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B0F0"/>
              </a:solidFill>
              <a:effectLst>
                <a:reflection blurRad="12700" stA="28000" endPos="45000" dist="1000" dir="5400000" sy="-100000" algn="bl" rotWithShape="0"/>
              </a:effectLst>
              <a:latin typeface="NikoshBAN" pitchFamily="2" charset="0"/>
              <a:cs typeface="NikoshBAN" pitchFamily="2" charset="0"/>
            </a:endParaRPr>
          </a:p>
          <a:p>
            <a:pPr algn="ctr">
              <a:buNone/>
            </a:pPr>
            <a:endParaRPr lang="en-US" sz="62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3">
                  <a:lumMod val="60000"/>
                  <a:lumOff val="40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bn-BD" sz="74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3">
                  <a:lumMod val="60000"/>
                  <a:lumOff val="40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bn-BD" sz="20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3">
                  <a:lumMod val="60000"/>
                  <a:lumOff val="40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bn-BD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        </a:t>
            </a:r>
            <a:endParaRPr lang="en-US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3">
                  <a:lumMod val="60000"/>
                  <a:lumOff val="40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sz="quarter" idx="4"/>
          </p:nvPr>
        </p:nvSpPr>
        <p:spPr>
          <a:xfrm>
            <a:off x="4334346" y="1417638"/>
            <a:ext cx="4809653" cy="23622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buNone/>
            </a:pPr>
            <a:r>
              <a:rPr lang="bn-BD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   শ্রেণীঃ </a:t>
            </a:r>
            <a:r>
              <a:rPr lang="en-US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8</a:t>
            </a:r>
            <a:r>
              <a:rPr lang="bn-BD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ম</a:t>
            </a:r>
            <a:endParaRPr lang="bn-BD" sz="36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bn-BD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    বিষয়ঃ বাংলা</a:t>
            </a:r>
            <a:endParaRPr lang="en-US" sz="36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bn-BD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    বিশেষ পাঠঃ আমাদের লোকশিল্প</a:t>
            </a:r>
          </a:p>
          <a:p>
            <a:pPr>
              <a:buNone/>
            </a:pPr>
            <a:r>
              <a:rPr lang="bn-BD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    সময়ঃ </a:t>
            </a:r>
            <a:r>
              <a:rPr lang="en-US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৫০</a:t>
            </a:r>
            <a:r>
              <a:rPr lang="bn-BD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 মিনিট   </a:t>
            </a:r>
          </a:p>
          <a:p>
            <a:pPr>
              <a:buNone/>
            </a:pPr>
            <a:r>
              <a:rPr lang="bn-BD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    তারিখঃ ২২/১১/২০১</a:t>
            </a:r>
            <a:r>
              <a:rPr lang="en-US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৫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    </a:t>
            </a:r>
            <a:endParaRPr lang="en-US" sz="3600" dirty="0"/>
          </a:p>
        </p:txBody>
      </p:sp>
      <p:sp>
        <p:nvSpPr>
          <p:cNvPr id="2" name="TextBox 1"/>
          <p:cNvSpPr txBox="1"/>
          <p:nvPr/>
        </p:nvSpPr>
        <p:spPr>
          <a:xfrm>
            <a:off x="210403" y="1417638"/>
            <a:ext cx="4083299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দক্ষিন</a:t>
            </a:r>
            <a:r>
              <a:rPr lang="en-US" sz="28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বালাপাড়া</a:t>
            </a:r>
            <a:r>
              <a:rPr lang="en-US" sz="28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ফাজিল</a:t>
            </a:r>
            <a:r>
              <a:rPr lang="en-US" sz="28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মাদরাসা</a:t>
            </a:r>
            <a:endParaRPr lang="en-US" sz="28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6199" y="0"/>
            <a:ext cx="1237397" cy="1306228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77314" y="2815795"/>
            <a:ext cx="40832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err="1" smtClean="0"/>
              <a:t>সহকারি</a:t>
            </a:r>
            <a:r>
              <a:rPr lang="en-US" sz="4000" dirty="0" smtClean="0"/>
              <a:t> </a:t>
            </a:r>
            <a:r>
              <a:rPr lang="en-US" sz="4000" dirty="0" err="1" smtClean="0"/>
              <a:t>শিক্ষক</a:t>
            </a:r>
            <a:r>
              <a:rPr lang="en-US" sz="4000" dirty="0" smtClean="0"/>
              <a:t> 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(I.C.T)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95602" y="3693812"/>
            <a:ext cx="4083299" cy="150810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ই-</a:t>
            </a:r>
            <a:r>
              <a:rPr lang="en-US" sz="20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মেইলঃ</a:t>
            </a:r>
            <a:r>
              <a:rPr lang="en-US" sz="20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amashrafulict38@gmail.com</a:t>
            </a:r>
            <a:endParaRPr lang="en-US" sz="20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Mobil no: 01710141329,01751466764</a:t>
            </a:r>
          </a:p>
          <a:p>
            <a:endParaRPr lang="en-US" dirty="0" smtClean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মহিষখোচা</a:t>
            </a:r>
            <a:r>
              <a:rPr lang="en-US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en-US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আদিতমারী</a:t>
            </a:r>
            <a:r>
              <a:rPr lang="en-US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en-US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লালমনিরহাট</a:t>
            </a:r>
            <a:r>
              <a:rPr lang="en-US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dirty="0" smtClean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2989906" y="3617612"/>
            <a:ext cx="0" cy="15240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8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2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build="p" animBg="1"/>
      <p:bldP spid="10" grpId="0" uiExpand="1" build="p" animBg="1"/>
      <p:bldP spid="2" grpId="0" animBg="1"/>
      <p:bldP spid="9" grpId="0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pic-03-shariatpu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304800"/>
            <a:ext cx="3505200" cy="2743200"/>
          </a:xfrm>
          <a:prstGeom prst="rect">
            <a:avLst/>
          </a:prstGeom>
        </p:spPr>
      </p:pic>
      <p:pic>
        <p:nvPicPr>
          <p:cNvPr id="1026" name="Picture 2" descr="C:\Documents and Settings\Administrator\My Documents\Downloads\ataur-16\handicraft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38600" y="0"/>
            <a:ext cx="4419600" cy="3048000"/>
          </a:xfrm>
          <a:prstGeom prst="rect">
            <a:avLst/>
          </a:prstGeom>
          <a:noFill/>
        </p:spPr>
      </p:pic>
      <p:pic>
        <p:nvPicPr>
          <p:cNvPr id="1027" name="Picture 3" descr="C:\Documents and Settings\Administrator\My Documents\Downloads\ataur-16\gujarat-handicrafts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038600" y="3048000"/>
            <a:ext cx="4419600" cy="3200400"/>
          </a:xfrm>
          <a:prstGeom prst="rect">
            <a:avLst/>
          </a:prstGeom>
          <a:noFill/>
        </p:spPr>
      </p:pic>
      <p:pic>
        <p:nvPicPr>
          <p:cNvPr id="4" name="Picture 2" descr="C:\Documents and Settings\Administrator\My Documents\Downloads\ataur-16\250px-Iranian_Handicraft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28600" y="2895600"/>
            <a:ext cx="3581400" cy="3352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752600"/>
          </a:xfrm>
          <a:solidFill>
            <a:schemeClr val="tx2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পাঠ ঘোষ</a:t>
            </a:r>
            <a:r>
              <a:rPr lang="bn-BD" sz="6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না</a:t>
            </a:r>
            <a:endParaRPr lang="en-US" sz="60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0" y="2133600"/>
            <a:ext cx="9144000" cy="1447800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bn-BD" sz="8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আমাদের লোক শিল্প</a:t>
            </a:r>
            <a:endParaRPr lang="en-US" sz="80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NikoshBAN" pitchFamily="2" charset="0"/>
              <a:cs typeface="NikoshBAN" pitchFamily="2" charset="0"/>
            </a:endParaRPr>
          </a:p>
          <a:p>
            <a:pPr algn="ctr">
              <a:buNone/>
            </a:pPr>
            <a:r>
              <a:rPr lang="bn-BD" sz="33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                                                                             কামরুল হাসান </a:t>
            </a:r>
          </a:p>
          <a:p>
            <a:pPr>
              <a:buNone/>
            </a:pPr>
            <a:endParaRPr lang="en-US" sz="8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-152400" y="0"/>
            <a:ext cx="9296400" cy="1600200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bn-BD" sz="11500" dirty="0" smtClean="0">
                <a:latin typeface="NikoshBAN" pitchFamily="2" charset="0"/>
                <a:cs typeface="NikoshBAN" pitchFamily="2" charset="0"/>
              </a:rPr>
              <a:t>শিখনফল</a:t>
            </a:r>
            <a:endParaRPr lang="en-US" sz="115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-152400" y="1600200"/>
            <a:ext cx="9448800" cy="5257800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pPr>
              <a:buNone/>
            </a:pPr>
            <a:r>
              <a:rPr lang="bn-BD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১। </a:t>
            </a:r>
            <a:r>
              <a:rPr lang="bn-BD" sz="40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কামরূল হাসানের সংক্ষিপ্ত পরিচয় দিতে পারবে ।</a:t>
            </a:r>
          </a:p>
          <a:p>
            <a:pPr>
              <a:buNone/>
            </a:pPr>
            <a:endParaRPr lang="en-US" sz="4000" dirty="0" smtClean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bn-BD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২। </a:t>
            </a:r>
            <a:r>
              <a:rPr lang="bn-BD" sz="40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নিবিড়, রেওয়াজ, সংরক্ষণ, লুপ্ত প্রায় এর শব্দার্থ  বলতে পারবে।</a:t>
            </a:r>
          </a:p>
          <a:p>
            <a:pPr>
              <a:buNone/>
            </a:pPr>
            <a:endParaRPr lang="en-US" sz="4000" dirty="0" smtClean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bn-BD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৩</a:t>
            </a:r>
            <a:r>
              <a:rPr lang="bn-BD" sz="40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। আমাদের লোকশিল্প সংরক্ষনণের প্রয়োজনীয়তা বর্ণনা করতে পারবে। </a:t>
            </a:r>
          </a:p>
          <a:p>
            <a:pPr>
              <a:buNone/>
            </a:pPr>
            <a:r>
              <a:rPr lang="bn-BD" sz="40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    </a:t>
            </a:r>
          </a:p>
          <a:p>
            <a:endParaRPr lang="bn-BD" sz="3200" dirty="0" smtClean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  <a:p>
            <a:endParaRPr lang="en-US" sz="32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762000"/>
            <a:ext cx="8153400" cy="707886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bn-BD" dirty="0" smtClean="0"/>
              <a:t>                         </a:t>
            </a:r>
            <a:r>
              <a:rPr lang="bn-BD" sz="4000" dirty="0" smtClean="0"/>
              <a:t>লেখক পরিচিতি</a:t>
            </a:r>
            <a:endParaRPr lang="en-US" dirty="0"/>
          </a:p>
        </p:txBody>
      </p:sp>
      <p:sp>
        <p:nvSpPr>
          <p:cNvPr id="3" name="Down Arrow 2"/>
          <p:cNvSpPr/>
          <p:nvPr/>
        </p:nvSpPr>
        <p:spPr>
          <a:xfrm>
            <a:off x="4495800" y="1752600"/>
            <a:ext cx="484632" cy="4800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491888" y="1721232"/>
            <a:ext cx="3352800" cy="76944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জন্মঃ ১৯২১ সাল</a:t>
            </a:r>
            <a:endParaRPr lang="en-US" sz="44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30088" y="2742019"/>
            <a:ext cx="2514600" cy="286232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60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মৃত্যুঃ ১৯৮৮ সাল</a:t>
            </a:r>
            <a:endParaRPr lang="en-US" sz="6000" b="1" dirty="0">
              <a:solidFill>
                <a:srgbClr val="002060"/>
              </a:solidFill>
            </a:endParaRPr>
          </a:p>
        </p:txBody>
      </p:sp>
      <p:pic>
        <p:nvPicPr>
          <p:cNvPr id="1026" name="Picture 2" descr="C:\Documents and Settings\Administrator\My Documents\Downloads\ataur-16\Book782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76800" y="1841500"/>
            <a:ext cx="4038600" cy="39497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Administrator\My Documents\Downloads\ataur-16\DynPicWaterMark_ImageViewer.php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572000" cy="3124200"/>
          </a:xfrm>
          <a:prstGeom prst="rect">
            <a:avLst/>
          </a:prstGeom>
          <a:noFill/>
        </p:spPr>
      </p:pic>
      <p:pic>
        <p:nvPicPr>
          <p:cNvPr id="1027" name="Picture 3" descr="C:\Documents and Settings\Administrator\My Documents\Downloads\ataur-16\handicraft-of-bulgaria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8200" y="0"/>
            <a:ext cx="4495800" cy="3200399"/>
          </a:xfrm>
          <a:prstGeom prst="rect">
            <a:avLst/>
          </a:prstGeom>
          <a:noFill/>
        </p:spPr>
      </p:pic>
      <p:pic>
        <p:nvPicPr>
          <p:cNvPr id="1028" name="Picture 4" descr="C:\Documents and Settings\Administrator\My Documents\Downloads\ataur-16\handicraft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19200" y="3429000"/>
            <a:ext cx="6324600" cy="3429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 flipH="1">
            <a:off x="2819400" y="0"/>
            <a:ext cx="23622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                        </a:t>
            </a:r>
            <a:r>
              <a:rPr lang="bn-BD" sz="7200" b="1" u="sng" dirty="0" smtClean="0"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7200" b="1" u="sng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2286000"/>
            <a:ext cx="89154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b="1" dirty="0" smtClean="0">
                <a:latin typeface="NikoshBAN" pitchFamily="2" charset="0"/>
                <a:cs typeface="NikoshBAN" pitchFamily="2" charset="0"/>
              </a:rPr>
              <a:t>১।</a:t>
            </a:r>
            <a:r>
              <a:rPr lang="en-US" sz="4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400" b="1" dirty="0" smtClean="0">
                <a:latin typeface="NikoshBAN" pitchFamily="2" charset="0"/>
                <a:cs typeface="NikoshBAN" pitchFamily="2" charset="0"/>
              </a:rPr>
              <a:t>আমাদের </a:t>
            </a:r>
            <a:r>
              <a:rPr lang="en-US" sz="4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400" b="1" dirty="0" smtClean="0">
                <a:latin typeface="NikoshBAN" pitchFamily="2" charset="0"/>
                <a:cs typeface="NikoshBAN" pitchFamily="2" charset="0"/>
              </a:rPr>
              <a:t>লোকশিল্প কী ?</a:t>
            </a:r>
          </a:p>
          <a:p>
            <a:r>
              <a:rPr lang="bn-BD" sz="4400" b="1" dirty="0" smtClean="0">
                <a:latin typeface="NikoshBAN" pitchFamily="2" charset="0"/>
                <a:cs typeface="NikoshBAN" pitchFamily="2" charset="0"/>
              </a:rPr>
              <a:t>২।</a:t>
            </a:r>
            <a:r>
              <a:rPr lang="en-US" sz="4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400" b="1" dirty="0" smtClean="0">
                <a:latin typeface="NikoshBAN" pitchFamily="2" charset="0"/>
                <a:cs typeface="NikoshBAN" pitchFamily="2" charset="0"/>
              </a:rPr>
              <a:t>নিত্য-প্রতিদিন,লোক শিল্প-</a:t>
            </a:r>
            <a:r>
              <a:rPr lang="en-US" sz="4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400" b="1" dirty="0" smtClean="0">
                <a:latin typeface="NikoshBAN" pitchFamily="2" charset="0"/>
                <a:cs typeface="NikoshBAN" pitchFamily="2" charset="0"/>
              </a:rPr>
              <a:t>দেশের উৎপণ্ণ জিনিস        দিয়ে দেশের লোকের হাতে তৈরি শিল্প ।</a:t>
            </a:r>
          </a:p>
          <a:p>
            <a:r>
              <a:rPr lang="bn-BD" sz="4400" b="1" dirty="0" smtClean="0">
                <a:latin typeface="NikoshBAN" pitchFamily="2" charset="0"/>
                <a:cs typeface="NikoshBAN" pitchFamily="2" charset="0"/>
              </a:rPr>
              <a:t>৩। </a:t>
            </a:r>
            <a:r>
              <a:rPr lang="en-US" sz="4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400" b="1" dirty="0" smtClean="0">
                <a:latin typeface="NikoshBAN" pitchFamily="2" charset="0"/>
                <a:cs typeface="NikoshBAN" pitchFamily="2" charset="0"/>
              </a:rPr>
              <a:t>আমাদের লোক শিল্পের কয়েকটি উদাহরণ দাও। </a:t>
            </a:r>
            <a:endParaRPr lang="en-US" sz="44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Flowchart: Alternate Process 3"/>
          <p:cNvSpPr/>
          <p:nvPr/>
        </p:nvSpPr>
        <p:spPr>
          <a:xfrm>
            <a:off x="-3886200" y="-609600"/>
            <a:ext cx="3429000" cy="12192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7800" y="457200"/>
            <a:ext cx="7086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             </a:t>
            </a:r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বাড়ির কাজ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38200" y="2057400"/>
            <a:ext cx="83058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১।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আমাদের লোক শিল্প কে রক্ষার জন্য যে সমস্ত পদক্ষেপ নেওয়া দরকার তা তুমি নিজের ভাষায় লিখ।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573</TotalTime>
  <Words>156</Words>
  <Application>Microsoft Office PowerPoint</Application>
  <PresentationFormat>On-screen Show (4:3)</PresentationFormat>
  <Paragraphs>42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NikoshBAN</vt:lpstr>
      <vt:lpstr>Times New Roman</vt:lpstr>
      <vt:lpstr>Vrinda</vt:lpstr>
      <vt:lpstr>Office Theme</vt:lpstr>
      <vt:lpstr>PowerPoint Presentation</vt:lpstr>
      <vt:lpstr>পরিচিতি </vt:lpstr>
      <vt:lpstr>PowerPoint Presentation</vt:lpstr>
      <vt:lpstr>পাঠ ঘোষনা</vt:lpstr>
      <vt:lpstr>শিখনফল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asraful</dc:creator>
  <cp:lastModifiedBy>asraful</cp:lastModifiedBy>
  <cp:revision>176</cp:revision>
  <dcterms:created xsi:type="dcterms:W3CDTF">2006-08-16T00:00:00Z</dcterms:created>
  <dcterms:modified xsi:type="dcterms:W3CDTF">2015-11-24T16:19:13Z</dcterms:modified>
</cp:coreProperties>
</file>